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62FB-8D74-DB85-8E77-730004767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D773D-6FFC-D978-4BED-D830488EF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6AE90-5DB2-EAD4-765F-F8DC67B2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CF868-A378-3256-08ED-C703E2B9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261CD-A357-2F05-9DDC-5C3A0740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0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20C4-85D5-51A8-CC32-B868D9D0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75492-D331-5B10-869C-1334C5AB7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0B0E7-47C9-1D65-13BF-2ED3F2B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C643F-6A06-8274-8327-5B0BD080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0CCE-E5F5-18D8-B547-C34DB432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EACA1-8450-D715-0BAE-0933C4A33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6DA93-3240-3803-F65D-A9E55433F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CE00D-8439-07E2-3E95-7F8D7974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2EE22-D483-4A1B-1B13-73611886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1B725-6CF4-BA04-895A-34DDC74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7575E-EADA-F466-1AF3-9901E1DF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6AA65-47CC-F6D0-16BF-005FE378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B8F3-2014-DC1A-08B0-DBE138B7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6F6F-B51B-529D-F053-A2730639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BEB0-5AE7-D98B-D5D7-3395474B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7E46-7BDD-B002-D8AF-68ED6238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6C060-2706-D940-352A-84322FE42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A455B-37B8-3D50-CD0A-AFA3A28A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6B653-8AFD-1FD0-3F05-BAB59CB5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682C9-A008-DAF2-DB93-E9C998D8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2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74A4-B5CF-7A87-B0F5-C6A90418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8E416-26D2-7B2E-EF6D-0FBA305E3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458A8-09C6-F7A4-B70C-306F371DF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FEE03-13C4-1913-E0B5-CBB1ABDD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7CB0F-84A2-3708-BABE-B82FB6CD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209CA-DD12-A77C-82ED-6EE673FE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3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6B40-054F-206C-EC7D-BB9229C1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0283-7B70-A0D3-270F-68848473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BA930-4BF4-8FE6-44AF-E6A6BCC86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3E14C-FC49-A9E3-2FBC-A723D15F6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710AE-AA63-7D33-8975-23E7BB754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4E6D4-05A8-EAAD-E6A2-327B2823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E6E97-9803-85E9-BD9E-23EB032B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4D6C3-714A-E478-58B9-73AF4209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4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0E95-3E29-CF94-FD9D-A241CEA0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06873-9010-5213-CDA4-86513D34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5DEAB-C37F-5B4C-BDFB-1F6B7904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65978-163E-5E8C-FAB3-0BB531EC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BE509-DA0D-D5B4-E156-5D32E3B9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C1389-F607-1F30-25CC-376F28D4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4476-5983-00FB-7894-6014371E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0A22-51ED-E06E-E496-81D39FE2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99462-570D-068C-08DA-7EED2134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33D7F-0D5A-7411-3D49-BD224C5E8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1AB78-764F-7862-AC4C-16777FA1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13B99-7F44-CFA0-EEE9-9B9AB4FD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5219B-E1F9-88AE-F495-C88D4B01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2F36-B292-B926-24E0-65213124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CCBD1A-3F19-27F8-2A19-7ECC3735D0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F1097-7A7B-B2D5-B306-F3205B9F5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CD3BC-B470-E43F-05A6-0BDD1D2E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81F60-EC5E-1BF8-BBC8-9580FC64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143FF-39E7-2DE4-47C2-8843EC45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BD156B-2E38-71B5-B45E-57DC2BF0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C9B3-F253-8980-C1A3-B110EF257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449A3-9A76-F96C-57A6-BDFC7A5BF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01E84D-2188-4855-A9D3-F93591D242D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F6850-6B64-1F90-A791-7ED0D9B3D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8A9CA-62A5-7A4C-0A58-C73516A01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D7729E-AFC7-47B8-9124-49B2EEA0C8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73F97-E360-6590-D1A8-080CB2DB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44036-BF31-581A-9FFD-F3EEECBB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7850D-C6F6-1BFE-1891-B708F6E7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CDED4-A28C-D095-9F56-F7047F7C0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D10CF-B910-C6EC-E6D5-C9093CC46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6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CFB89-2A8A-F257-37C6-64CE055AF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810B3-92C0-9709-0191-153CAD507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3B7AA-88DC-5AFD-B279-45D73E90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5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6C8A0-DC22-9590-5759-8CF1EBDA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9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24BCB-EA34-46EF-3D00-4FF89CFAE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4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56E80-C533-CBC2-768B-D0B32441A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6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Breedbeeld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Braden East</dc:creator>
  <cp:lastModifiedBy>Mathijs Hoexum | SDOK</cp:lastModifiedBy>
  <cp:revision>5</cp:revision>
  <dcterms:created xsi:type="dcterms:W3CDTF">2024-08-02T13:49:46Z</dcterms:created>
  <dcterms:modified xsi:type="dcterms:W3CDTF">2024-09-10T09:54:16Z</dcterms:modified>
</cp:coreProperties>
</file>